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91" r:id="rId3"/>
    <p:sldId id="256" r:id="rId4"/>
    <p:sldId id="277" r:id="rId5"/>
    <p:sldId id="264" r:id="rId6"/>
    <p:sldId id="274" r:id="rId7"/>
    <p:sldId id="260" r:id="rId8"/>
    <p:sldId id="275" r:id="rId9"/>
    <p:sldId id="267" r:id="rId10"/>
    <p:sldId id="271" r:id="rId11"/>
    <p:sldId id="258" r:id="rId12"/>
    <p:sldId id="262" r:id="rId13"/>
    <p:sldId id="302" r:id="rId14"/>
    <p:sldId id="307" r:id="rId15"/>
    <p:sldId id="28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1D76-B152-4ABC-81F5-57F3FBFBD4E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7CF7-5388-4183-9546-53A5955A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1D76-B152-4ABC-81F5-57F3FBFBD4E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7CF7-5388-4183-9546-53A5955A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1D76-B152-4ABC-81F5-57F3FBFBD4E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7CF7-5388-4183-9546-53A5955A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1D76-B152-4ABC-81F5-57F3FBFBD4E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7CF7-5388-4183-9546-53A5955A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1D76-B152-4ABC-81F5-57F3FBFBD4E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7CF7-5388-4183-9546-53A5955A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1D76-B152-4ABC-81F5-57F3FBFBD4E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7CF7-5388-4183-9546-53A5955A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1D76-B152-4ABC-81F5-57F3FBFBD4E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7CF7-5388-4183-9546-53A5955A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1D76-B152-4ABC-81F5-57F3FBFBD4E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7CF7-5388-4183-9546-53A5955A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1D76-B152-4ABC-81F5-57F3FBFBD4E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7CF7-5388-4183-9546-53A5955A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1D76-B152-4ABC-81F5-57F3FBFBD4E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7CF7-5388-4183-9546-53A5955A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1D76-B152-4ABC-81F5-57F3FBFBD4E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7CF7-5388-4183-9546-53A5955A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51D76-B152-4ABC-81F5-57F3FBFBD4E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B7CF7-5388-4183-9546-53A5955ACC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571480"/>
            <a:ext cx="7286676" cy="4714908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                                                                          </a:t>
            </a:r>
            <a:r>
              <a:rPr lang="ru-RU" sz="3200" b="1" u="sng" dirty="0" smtClean="0"/>
              <a:t>18.04.2020</a:t>
            </a:r>
            <a:br>
              <a:rPr lang="ru-RU" sz="3200" b="1" u="sng" dirty="0" smtClean="0"/>
            </a:b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6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Окно, крыша, графика, фронтон, дверь, балкон, лоджия,  колонна, арка.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400" i="1" dirty="0" smtClean="0"/>
              <a:t>Уберите лишнее слово.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i="1" dirty="0" smtClean="0"/>
              <a:t>Что, на ваш взгляд, объединяет оставшиеся слова?</a:t>
            </a:r>
            <a:br>
              <a:rPr lang="ru-RU" sz="2400" i="1" dirty="0" smtClean="0"/>
            </a:br>
            <a:r>
              <a:rPr lang="ru-RU" sz="2400" i="1" dirty="0" smtClean="0"/>
              <a:t> 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7224" y="2000240"/>
            <a:ext cx="7400948" cy="236854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 </a:t>
            </a:r>
            <a:r>
              <a:rPr lang="ru-RU" b="1" i="1" dirty="0" smtClean="0"/>
              <a:t>«Важнейшие архитектурные элементы здания»</a:t>
            </a:r>
            <a:endParaRPr lang="ru-RU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71736" y="357166"/>
            <a:ext cx="61436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 Архитектура включает в себя всю культуру эпохи ; в культуре проявляется дух времени.»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57620" y="1142984"/>
            <a:ext cx="5000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Французский архитектор 20 века </a:t>
            </a:r>
            <a:r>
              <a:rPr lang="ru-RU" i="1" dirty="0" err="1" smtClean="0"/>
              <a:t>Ле</a:t>
            </a:r>
            <a:r>
              <a:rPr lang="ru-RU" i="1" dirty="0" smtClean="0"/>
              <a:t> Корбюзье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58204" cy="41753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Важнейшие архитектурные элементы здания</a:t>
            </a:r>
            <a:endParaRPr lang="ru-RU" sz="1800" dirty="0"/>
          </a:p>
        </p:txBody>
      </p:sp>
      <p:pic>
        <p:nvPicPr>
          <p:cNvPr id="1026" name="Picture 2" descr="C:\Users\Елена\Desktop\лащева\viewIm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144000" cy="60089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868" y="274638"/>
            <a:ext cx="2500330" cy="511156"/>
          </a:xfrm>
        </p:spPr>
        <p:txBody>
          <a:bodyPr>
            <a:normAutofit/>
          </a:bodyPr>
          <a:lstStyle/>
          <a:p>
            <a:r>
              <a:rPr lang="ru-RU" sz="2400" i="1" dirty="0" smtClean="0"/>
              <a:t>Окна</a:t>
            </a:r>
            <a:endParaRPr lang="ru-RU" sz="2400" i="1" dirty="0"/>
          </a:p>
        </p:txBody>
      </p:sp>
      <p:pic>
        <p:nvPicPr>
          <p:cNvPr id="16386" name="Picture 2" descr="C:\Users\Елена\Desktop\лащева\okno7bi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14282" y="214290"/>
            <a:ext cx="2357454" cy="3192386"/>
          </a:xfrm>
          <a:prstGeom prst="rect">
            <a:avLst/>
          </a:prstGeom>
          <a:noFill/>
        </p:spPr>
      </p:pic>
      <p:pic>
        <p:nvPicPr>
          <p:cNvPr id="5" name="Picture 2" descr="C:\Users\Елена\Desktop\лащева\w250h250_n5412_obj_images_6.jpg"/>
          <p:cNvPicPr>
            <a:picLocks noChangeAspect="1" noChangeArrowheads="1"/>
          </p:cNvPicPr>
          <p:nvPr/>
        </p:nvPicPr>
        <p:blipFill>
          <a:blip r:embed="rId3"/>
          <a:srcRect l="13889" t="11111" r="13889" b="11111"/>
          <a:stretch>
            <a:fillRect/>
          </a:stretch>
        </p:blipFill>
        <p:spPr bwMode="auto">
          <a:xfrm>
            <a:off x="1000100" y="3357562"/>
            <a:ext cx="2786082" cy="3000396"/>
          </a:xfrm>
          <a:prstGeom prst="rect">
            <a:avLst/>
          </a:prstGeom>
          <a:noFill/>
        </p:spPr>
      </p:pic>
      <p:pic>
        <p:nvPicPr>
          <p:cNvPr id="6" name="Picture 2" descr="C:\Users\Елена\Desktop\лащева\4ac7e7bb76a0e87f286d7b155634a0c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1785926"/>
            <a:ext cx="2714612" cy="3500462"/>
          </a:xfrm>
          <a:prstGeom prst="rect">
            <a:avLst/>
          </a:prstGeom>
          <a:noFill/>
        </p:spPr>
      </p:pic>
      <p:pic>
        <p:nvPicPr>
          <p:cNvPr id="7" name="Picture 2" descr="C:\Users\Елена\Desktop\лащева\okno2bi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285728"/>
            <a:ext cx="2516201" cy="4214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Елена\Desktop\лащева\09-04-2012-222129-01-11big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357166"/>
            <a:ext cx="2857520" cy="3441094"/>
          </a:xfrm>
          <a:prstGeom prst="rect">
            <a:avLst/>
          </a:prstGeom>
          <a:noFill/>
        </p:spPr>
      </p:pic>
      <p:pic>
        <p:nvPicPr>
          <p:cNvPr id="3" name="Picture 2" descr="C:\Users\Елена\Desktop\лащева\okna16.jpg"/>
          <p:cNvPicPr>
            <a:picLocks noChangeAspect="1" noChangeArrowheads="1"/>
          </p:cNvPicPr>
          <p:nvPr/>
        </p:nvPicPr>
        <p:blipFill>
          <a:blip r:embed="rId3"/>
          <a:srcRect l="9960" r="16338"/>
          <a:stretch>
            <a:fillRect/>
          </a:stretch>
        </p:blipFill>
        <p:spPr bwMode="auto">
          <a:xfrm>
            <a:off x="6215074" y="3429000"/>
            <a:ext cx="2643206" cy="316110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500958" y="357166"/>
            <a:ext cx="683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Окна</a:t>
            </a:r>
            <a:endParaRPr lang="ru-RU" dirty="0"/>
          </a:p>
        </p:txBody>
      </p:sp>
      <p:pic>
        <p:nvPicPr>
          <p:cNvPr id="5" name="Picture 2" descr="C:\Users\Елена\Desktop\л.и\модерн\364749546_9293eed3f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14289"/>
            <a:ext cx="3000396" cy="3205171"/>
          </a:xfrm>
          <a:prstGeom prst="rect">
            <a:avLst/>
          </a:prstGeom>
          <a:noFill/>
        </p:spPr>
      </p:pic>
      <p:pic>
        <p:nvPicPr>
          <p:cNvPr id="6" name="Picture 2" descr="C:\Users\Елена\Desktop\лащева\19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2976" y="3429000"/>
            <a:ext cx="3141692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Елена\Desktop\лащева\R0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928670"/>
            <a:ext cx="6854825" cy="452596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57290" y="5572140"/>
            <a:ext cx="678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Пилястра</a:t>
            </a:r>
            <a:r>
              <a:rPr lang="ru-RU" i="1" dirty="0" smtClean="0"/>
              <a:t>-(фр.) </a:t>
            </a:r>
            <a:r>
              <a:rPr lang="ru-RU" i="1" smtClean="0"/>
              <a:t>плоский вертикальный </a:t>
            </a:r>
            <a:r>
              <a:rPr lang="ru-RU" i="1" dirty="0" smtClean="0"/>
              <a:t>четырёхгранный выступ в стене обработанный </a:t>
            </a:r>
            <a:r>
              <a:rPr lang="ru-RU" i="1" smtClean="0"/>
              <a:t>в форме </a:t>
            </a:r>
            <a:r>
              <a:rPr lang="ru-RU" i="1" dirty="0" smtClean="0"/>
              <a:t>колонны, «полуколонна»</a:t>
            </a: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85728"/>
            <a:ext cx="7286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/>
              <a:t>Окна и пилястры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8" y="428604"/>
            <a:ext cx="3514692" cy="511156"/>
          </a:xfrm>
        </p:spPr>
        <p:txBody>
          <a:bodyPr>
            <a:normAutofit/>
          </a:bodyPr>
          <a:lstStyle/>
          <a:p>
            <a:r>
              <a:rPr lang="ru-RU" sz="2400" i="1" dirty="0" smtClean="0"/>
              <a:t>Эркеры</a:t>
            </a:r>
            <a:endParaRPr lang="ru-RU" sz="2400" i="1" dirty="0"/>
          </a:p>
        </p:txBody>
      </p:sp>
      <p:pic>
        <p:nvPicPr>
          <p:cNvPr id="11266" name="Picture 2" descr="C:\Users\Елена\Desktop\лащева\big_14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857232"/>
            <a:ext cx="3592311" cy="4714908"/>
          </a:xfrm>
          <a:prstGeom prst="rect">
            <a:avLst/>
          </a:prstGeom>
          <a:noFill/>
        </p:spPr>
      </p:pic>
      <p:pic>
        <p:nvPicPr>
          <p:cNvPr id="4" name="Picture 2" descr="C:\Users\Елена\Desktop\лащева\x_90a550b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571612"/>
            <a:ext cx="2858942" cy="487490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5715016"/>
            <a:ext cx="4000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Эркер</a:t>
            </a:r>
            <a:r>
              <a:rPr lang="ru-RU" i="1" dirty="0" smtClean="0"/>
              <a:t> – (нем.) выступающая из плоскости фасада часть помещения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439718"/>
          </a:xfrm>
        </p:spPr>
        <p:txBody>
          <a:bodyPr>
            <a:normAutofit fontScale="90000"/>
          </a:bodyPr>
          <a:lstStyle/>
          <a:p>
            <a:r>
              <a:rPr lang="ru-RU" sz="2400" i="1" dirty="0" smtClean="0"/>
              <a:t>Балконы</a:t>
            </a:r>
            <a:endParaRPr lang="ru-RU" sz="2400" i="1" dirty="0"/>
          </a:p>
        </p:txBody>
      </p:sp>
      <p:pic>
        <p:nvPicPr>
          <p:cNvPr id="18434" name="Picture 2" descr="C:\Users\Елена\Desktop\лащева\photo-sborka_ru_2003_view_6E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12558"/>
          <a:stretch>
            <a:fillRect/>
          </a:stretch>
        </p:blipFill>
        <p:spPr bwMode="auto">
          <a:xfrm>
            <a:off x="214282" y="285728"/>
            <a:ext cx="3312898" cy="3857652"/>
          </a:xfrm>
          <a:prstGeom prst="rect">
            <a:avLst/>
          </a:prstGeom>
          <a:noFill/>
        </p:spPr>
      </p:pic>
      <p:pic>
        <p:nvPicPr>
          <p:cNvPr id="4" name="Picture 2" descr="C:\Users\Елена\Desktop\лащева\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428868"/>
            <a:ext cx="5104631" cy="41985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143372" y="1142984"/>
            <a:ext cx="45720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Балкон</a:t>
            </a:r>
            <a:r>
              <a:rPr lang="ru-RU" i="1" dirty="0" smtClean="0"/>
              <a:t> (ит.)- разновидность террасы, выступающая из здания площадка с ограждением</a:t>
            </a:r>
            <a:endParaRPr lang="ru-RU" dirty="0"/>
          </a:p>
        </p:txBody>
      </p:sp>
      <p:pic>
        <p:nvPicPr>
          <p:cNvPr id="6" name="Picture 2" descr="C:\Users\Елена\Desktop\л.и\модерн\a24b14892cb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286256"/>
            <a:ext cx="3286148" cy="2358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Елена\Desktop\лащева\1ae83d20358f6f6fa6be1041f560f8ff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4214810" cy="3785893"/>
          </a:xfrm>
          <a:prstGeom prst="rect">
            <a:avLst/>
          </a:prstGeom>
          <a:noFill/>
        </p:spPr>
      </p:pic>
      <p:pic>
        <p:nvPicPr>
          <p:cNvPr id="2050" name="Picture 2" descr="C:\Users\Елена\Desktop\лащева\6482289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0"/>
            <a:ext cx="4929190" cy="3696893"/>
          </a:xfrm>
          <a:prstGeom prst="rect">
            <a:avLst/>
          </a:prstGeom>
          <a:noFill/>
        </p:spPr>
      </p:pic>
      <p:pic>
        <p:nvPicPr>
          <p:cNvPr id="4" name="Picture 2" descr="C:\Users\Елена\Desktop\лащева\untitled2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24672"/>
            <a:ext cx="5572132" cy="3733328"/>
          </a:xfrm>
          <a:prstGeom prst="rect">
            <a:avLst/>
          </a:prstGeom>
          <a:noFill/>
        </p:spPr>
      </p:pic>
      <p:pic>
        <p:nvPicPr>
          <p:cNvPr id="5" name="Picture 3" descr="C:\Users\Елена\Desktop\л.и\модерн\9cdfc0b60ba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3071810"/>
            <a:ext cx="3571868" cy="3786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511156"/>
          </a:xfrm>
        </p:spPr>
        <p:txBody>
          <a:bodyPr>
            <a:normAutofit/>
          </a:bodyPr>
          <a:lstStyle/>
          <a:p>
            <a:r>
              <a:rPr lang="ru-RU" sz="2400" i="1" dirty="0" smtClean="0"/>
              <a:t>Колонны</a:t>
            </a:r>
            <a:endParaRPr lang="ru-RU" sz="2400" i="1" dirty="0"/>
          </a:p>
        </p:txBody>
      </p:sp>
      <p:pic>
        <p:nvPicPr>
          <p:cNvPr id="22530" name="Picture 2" descr="C:\Users\Елена\Desktop\лащева\untitled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4024341" cy="2786082"/>
          </a:xfrm>
          <a:prstGeom prst="rect">
            <a:avLst/>
          </a:prstGeom>
          <a:noFill/>
        </p:spPr>
      </p:pic>
      <p:pic>
        <p:nvPicPr>
          <p:cNvPr id="4" name="Picture 2" descr="C:\Users\Елена\Desktop\лащева\s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286124"/>
            <a:ext cx="4372301" cy="316864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929190" y="1714488"/>
            <a:ext cx="38576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Колонна-</a:t>
            </a:r>
            <a:r>
              <a:rPr lang="ru-RU" i="1" dirty="0" smtClean="0"/>
              <a:t> элемент здания , поддерживающая  опора, обычно круглого сечения, имеющая базу, ствол и капитель.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4143380"/>
            <a:ext cx="35004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Колоннада</a:t>
            </a:r>
            <a:r>
              <a:rPr lang="ru-RU" i="1" dirty="0" smtClean="0"/>
              <a:t>- ряд колон , поддерживающий балочное и арочное перекрытие.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2330" y="357166"/>
            <a:ext cx="1714512" cy="511156"/>
          </a:xfrm>
        </p:spPr>
        <p:txBody>
          <a:bodyPr>
            <a:normAutofit/>
          </a:bodyPr>
          <a:lstStyle/>
          <a:p>
            <a:r>
              <a:rPr lang="ru-RU" sz="2400" i="1" dirty="0" smtClean="0"/>
              <a:t>Двери</a:t>
            </a:r>
            <a:endParaRPr lang="ru-RU" sz="2400" i="1" dirty="0"/>
          </a:p>
        </p:txBody>
      </p:sp>
      <p:pic>
        <p:nvPicPr>
          <p:cNvPr id="13314" name="Picture 2" descr="C:\Users\Елена\Desktop\лащева\door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3714776" cy="2786082"/>
          </a:xfrm>
          <a:prstGeom prst="rect">
            <a:avLst/>
          </a:prstGeom>
          <a:noFill/>
        </p:spPr>
      </p:pic>
      <p:pic>
        <p:nvPicPr>
          <p:cNvPr id="4" name="Picture 2" descr="C:\Users\Елена\Desktop\лащева\674657.jpg"/>
          <p:cNvPicPr>
            <a:picLocks noChangeAspect="1" noChangeArrowheads="1"/>
          </p:cNvPicPr>
          <p:nvPr/>
        </p:nvPicPr>
        <p:blipFill>
          <a:blip r:embed="rId3"/>
          <a:srcRect l="13028" r="11101"/>
          <a:stretch>
            <a:fillRect/>
          </a:stretch>
        </p:blipFill>
        <p:spPr bwMode="auto">
          <a:xfrm>
            <a:off x="5214942" y="3143248"/>
            <a:ext cx="3571900" cy="3500461"/>
          </a:xfrm>
          <a:prstGeom prst="rect">
            <a:avLst/>
          </a:prstGeom>
          <a:noFill/>
        </p:spPr>
      </p:pic>
      <p:pic>
        <p:nvPicPr>
          <p:cNvPr id="5" name="Picture 2" descr="C:\Users\Елена\Desktop\лащева\2616.jpg"/>
          <p:cNvPicPr>
            <a:picLocks noChangeAspect="1" noChangeArrowheads="1"/>
          </p:cNvPicPr>
          <p:nvPr/>
        </p:nvPicPr>
        <p:blipFill>
          <a:blip r:embed="rId4"/>
          <a:srcRect l="21667" r="23333" b="9758"/>
          <a:stretch>
            <a:fillRect/>
          </a:stretch>
        </p:blipFill>
        <p:spPr bwMode="auto">
          <a:xfrm>
            <a:off x="4286248" y="188313"/>
            <a:ext cx="2500330" cy="2954935"/>
          </a:xfrm>
          <a:prstGeom prst="rect">
            <a:avLst/>
          </a:prstGeom>
          <a:noFill/>
        </p:spPr>
      </p:pic>
      <p:pic>
        <p:nvPicPr>
          <p:cNvPr id="6" name="Picture 2" descr="C:\Users\Елена\Desktop\лащева\138.jpg"/>
          <p:cNvPicPr>
            <a:picLocks noChangeAspect="1" noChangeArrowheads="1"/>
          </p:cNvPicPr>
          <p:nvPr/>
        </p:nvPicPr>
        <p:blipFill>
          <a:blip r:embed="rId5"/>
          <a:srcRect l="3440" t="3440" r="1949" b="3669"/>
          <a:stretch>
            <a:fillRect/>
          </a:stretch>
        </p:blipFill>
        <p:spPr bwMode="auto">
          <a:xfrm>
            <a:off x="357158" y="3071810"/>
            <a:ext cx="3643338" cy="35770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972452" cy="439718"/>
          </a:xfrm>
        </p:spPr>
        <p:txBody>
          <a:bodyPr>
            <a:noAutofit/>
          </a:bodyPr>
          <a:lstStyle/>
          <a:p>
            <a:r>
              <a:rPr lang="ru-RU" sz="2400" dirty="0" smtClean="0"/>
              <a:t>Важнейшие конструктивные элементы здания</a:t>
            </a:r>
            <a:endParaRPr lang="ru-RU" sz="2400" dirty="0"/>
          </a:p>
        </p:txBody>
      </p:sp>
      <p:pic>
        <p:nvPicPr>
          <p:cNvPr id="9218" name="Picture 2" descr="C:\Users\Елена\Desktop\лащева\19901633544d9eef2a15ac07_2589546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928670"/>
            <a:ext cx="7143800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Елена\Desktop\лащева\empire-sty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40673" cy="3786190"/>
          </a:xfrm>
          <a:prstGeom prst="rect">
            <a:avLst/>
          </a:prstGeom>
          <a:noFill/>
        </p:spPr>
      </p:pic>
      <p:pic>
        <p:nvPicPr>
          <p:cNvPr id="3" name="Picture 2" descr="C:\Users\Елена\Desktop\лащева\saiding_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0879" y="0"/>
            <a:ext cx="4553121" cy="6858000"/>
          </a:xfrm>
          <a:prstGeom prst="rect">
            <a:avLst/>
          </a:prstGeom>
          <a:noFill/>
        </p:spPr>
      </p:pic>
      <p:pic>
        <p:nvPicPr>
          <p:cNvPr id="4" name="Picture 2" descr="C:\Users\Елена\Desktop\лащева\2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89657"/>
            <a:ext cx="4572000" cy="3468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4643446"/>
            <a:ext cx="4224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Что означает слово « балкон»?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28728" y="2428868"/>
            <a:ext cx="2821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Что такое пилястра?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3571876"/>
            <a:ext cx="39755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Что означает слово «эркер»?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357166"/>
            <a:ext cx="30235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Подумай и ответь…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1285860"/>
            <a:ext cx="68580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Какие важнейшие архитектурные элементы здания вы запомнили?</a:t>
            </a:r>
            <a:endParaRPr lang="ru-RU" sz="2400" dirty="0"/>
          </a:p>
        </p:txBody>
      </p:sp>
      <p:pic>
        <p:nvPicPr>
          <p:cNvPr id="1026" name="Picture 2" descr="D:\Рабочий  стол\ФОТО.Для работы\смайл\x_abc0ee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4429132"/>
            <a:ext cx="2029842" cy="17509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57224" y="785794"/>
            <a:ext cx="7786742" cy="1143000"/>
          </a:xfrm>
        </p:spPr>
        <p:txBody>
          <a:bodyPr>
            <a:normAutofit/>
          </a:bodyPr>
          <a:lstStyle/>
          <a:p>
            <a:pPr algn="l"/>
            <a:r>
              <a:rPr lang="ru-RU" sz="2000" i="1" dirty="0" smtClean="0"/>
              <a:t>Задание </a:t>
            </a:r>
            <a:r>
              <a:rPr lang="ru-RU" sz="2000" dirty="0" smtClean="0"/>
              <a:t>: закончить проектирование объёмно-пространственного      макета здания,  используя важнейшие архитектурные элементы</a:t>
            </a:r>
            <a:endParaRPr lang="ru-RU" sz="2000" dirty="0"/>
          </a:p>
        </p:txBody>
      </p:sp>
      <p:pic>
        <p:nvPicPr>
          <p:cNvPr id="5122" name="Picture 2" descr="C:\Users\Елена\Desktop\лащева\Лащева е.и\Shingla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643174" y="2214554"/>
            <a:ext cx="3929090" cy="2946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157</Words>
  <Application>Microsoft Office PowerPoint</Application>
  <PresentationFormat>Экран (4:3)</PresentationFormat>
  <Paragraphs>24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18.04.2020  Окно, крыша, графика, фронтон, дверь, балкон, лоджия,  колонна, арка.  Уберите лишнее слово. Что, на ваш взгляд, объединяет оставшиеся слова?  </vt:lpstr>
      <vt:lpstr> «Важнейшие архитектурные элементы здания»</vt:lpstr>
      <vt:lpstr>Важнейшие архитектурные элементы здания</vt:lpstr>
      <vt:lpstr>Окна</vt:lpstr>
      <vt:lpstr>Презентация PowerPoint</vt:lpstr>
      <vt:lpstr>Презентация PowerPoint</vt:lpstr>
      <vt:lpstr>Эркеры</vt:lpstr>
      <vt:lpstr>Балконы</vt:lpstr>
      <vt:lpstr>Презентация PowerPoint</vt:lpstr>
      <vt:lpstr>Колонны</vt:lpstr>
      <vt:lpstr>Двери</vt:lpstr>
      <vt:lpstr>Важнейшие конструктивные элементы здания</vt:lpstr>
      <vt:lpstr>Презентация PowerPoint</vt:lpstr>
      <vt:lpstr>Презентация PowerPoint</vt:lpstr>
      <vt:lpstr>Задание : закончить проектирование объёмно-пространственного      макета здания,  используя важнейшие архитектурные элементы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rozaliya050468@mail.ru</cp:lastModifiedBy>
  <cp:revision>25</cp:revision>
  <dcterms:created xsi:type="dcterms:W3CDTF">2013-02-04T17:13:00Z</dcterms:created>
  <dcterms:modified xsi:type="dcterms:W3CDTF">2020-04-10T11:57:53Z</dcterms:modified>
</cp:coreProperties>
</file>